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91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236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53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58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491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22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77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77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80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3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52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6CA47-5AF7-48F7-8169-D9D0D6FF5AA3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52FFE-0602-4122-B9B2-BDFBCF705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17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8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12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0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0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25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2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0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8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53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1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3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48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88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1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93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85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93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1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32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05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31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69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77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40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89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63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9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6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37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</cp:revision>
  <dcterms:created xsi:type="dcterms:W3CDTF">2021-08-19T14:42:56Z</dcterms:created>
  <dcterms:modified xsi:type="dcterms:W3CDTF">2021-08-19T14:45:18Z</dcterms:modified>
</cp:coreProperties>
</file>